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5" d="100"/>
          <a:sy n="125" d="100"/>
        </p:scale>
        <p:origin x="-372" y="453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1FFD-0BEA-4533-8C4E-E5282BDD5B5D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A3248-5799-4C80-97F2-C11F044A28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7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1FFD-0BEA-4533-8C4E-E5282BDD5B5D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A3248-5799-4C80-97F2-C11F044A28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26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1FFD-0BEA-4533-8C4E-E5282BDD5B5D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A3248-5799-4C80-97F2-C11F044A28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925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1FFD-0BEA-4533-8C4E-E5282BDD5B5D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A3248-5799-4C80-97F2-C11F044A28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785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1FFD-0BEA-4533-8C4E-E5282BDD5B5D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A3248-5799-4C80-97F2-C11F044A28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09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1FFD-0BEA-4533-8C4E-E5282BDD5B5D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A3248-5799-4C80-97F2-C11F044A28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818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1FFD-0BEA-4533-8C4E-E5282BDD5B5D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A3248-5799-4C80-97F2-C11F044A28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791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1FFD-0BEA-4533-8C4E-E5282BDD5B5D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A3248-5799-4C80-97F2-C11F044A28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374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1FFD-0BEA-4533-8C4E-E5282BDD5B5D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A3248-5799-4C80-97F2-C11F044A28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933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1FFD-0BEA-4533-8C4E-E5282BDD5B5D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A3248-5799-4C80-97F2-C11F044A28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773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1FFD-0BEA-4533-8C4E-E5282BDD5B5D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A3248-5799-4C80-97F2-C11F044A28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411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01FFD-0BEA-4533-8C4E-E5282BDD5B5D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A3248-5799-4C80-97F2-C11F044A28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450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F592F7F-C310-45F0-BB0C-CBD4FE3CC4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69855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4150" y="6276975"/>
            <a:ext cx="65055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1600" b="1" dirty="0" smtClean="0">
                <a:solidFill>
                  <a:schemeClr val="accent1"/>
                </a:solidFill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1600" b="1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เมื่อวันที่ 28 มีนาคม 2566 นายภูมิวิศาล </a:t>
            </a:r>
            <a:r>
              <a:rPr lang="th-TH" sz="1600" b="1" dirty="0" err="1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เกษมศุข</a:t>
            </a:r>
            <a:r>
              <a:rPr lang="th-TH" sz="1600" b="1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600" b="1" spc="-2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เลขาธิการคณะกรรมการ </a:t>
            </a:r>
            <a:r>
              <a:rPr lang="th-TH" sz="1600" b="1" spc="-20" dirty="0" err="1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ป.ป.ท.</a:t>
            </a:r>
            <a:r>
              <a:rPr lang="th-TH" sz="1600" b="1" spc="-2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ในฐานะฝ่ายเลขานุการ ศูนย์อำนวยการต่อต้านการทุจริตแห่งชาติ มอบหมายให้กองอำนวยการต่อต้านการทุจริต (</a:t>
            </a:r>
            <a:r>
              <a:rPr lang="th-TH" sz="1600" b="1" spc="-20" dirty="0" err="1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กอท.</a:t>
            </a:r>
            <a:r>
              <a:rPr lang="th-TH" sz="1600" b="1" spc="-2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) โดยนายสุภาพ </a:t>
            </a:r>
            <a:r>
              <a:rPr lang="th-TH" sz="1600" b="1" spc="-20" dirty="0" err="1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ศิริ</a:t>
            </a:r>
            <a:r>
              <a:rPr lang="th-TH" sz="1600" b="1" spc="-2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600" b="1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ผู้อำนวยการกองอำนวยการต่อต้านการทุจริต ได้มอบหมายให้ นายประธานรัฐ ปฐมธนพงศ์ ผู้อำนวยการกลุ่มงานอำนวยการด้านการข่าว และเจ้าหน้าที่ </a:t>
            </a:r>
            <a:r>
              <a:rPr lang="th-TH" sz="1600" b="1" dirty="0" err="1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กอท.</a:t>
            </a:r>
            <a:r>
              <a:rPr lang="th-TH" sz="1600" b="1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ลงพื้นที่แสวงหาข้อเท็จจริงและรวบรวมพยานหลักฐานเบื้องต้น</a:t>
            </a:r>
            <a:r>
              <a:rPr lang="th-TH" sz="1600" b="1" spc="-4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เกี่ยวกับการประกวดราคาซื้อจัดหาพร้อมติดตั้งลานกีฬา (</a:t>
            </a:r>
            <a:r>
              <a:rPr lang="th-TH" sz="1600" b="1" spc="-40" dirty="0" err="1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ทุ่นจิ๊กซอว์</a:t>
            </a:r>
            <a:r>
              <a:rPr lang="th-TH" sz="1600" b="1" spc="-4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ลอยน้ำผลิตจากพลาสติกคุณภาพสูง </a:t>
            </a:r>
            <a:r>
              <a:rPr lang="en-US" sz="1600" b="1" spc="-4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HMW HDPE</a:t>
            </a:r>
            <a:r>
              <a:rPr lang="th-TH" sz="1600" b="1" spc="-4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)</a:t>
            </a:r>
            <a:br>
              <a:rPr lang="th-TH" sz="1600" b="1" spc="-4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600" b="1" spc="-2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ด้วยวิธีการประกวดราคาอิเล็กทรอนิกส์ (</a:t>
            </a:r>
            <a:r>
              <a:rPr lang="en-US" sz="1600" b="1" spc="-2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e-bidding</a:t>
            </a:r>
            <a:r>
              <a:rPr lang="th-TH" sz="1600" b="1" spc="-2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) งบประมาณโครงการ เป็นเงิน 19,800,000 บาท สืบเนื่องจาก</a:t>
            </a:r>
            <a:br>
              <a:rPr lang="th-TH" sz="1600" b="1" spc="-2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600" b="1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ได้รับทราบข้อมูลผ่านสื่อสังคมออนไลน์ </a:t>
            </a:r>
            <a:r>
              <a:rPr lang="th-TH" sz="1600" b="1" dirty="0" err="1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เฟซบุ๊กเพจ</a:t>
            </a:r>
            <a:r>
              <a:rPr lang="th-TH" sz="1600" b="1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“ปฏิบัติการหมาเฝ้าบ้าน” ว่าโครงการดังกล่าวซุกซ่อนบีโอคิว (</a:t>
            </a:r>
            <a:r>
              <a:rPr lang="th-TH" sz="1600" b="1" dirty="0" err="1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ปร.</a:t>
            </a:r>
            <a:r>
              <a:rPr lang="th-TH" sz="1600" b="1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4) ไม่มีลงไว้ในระบบจัดซื้อจัดจ้างภาครัฐและที่มาของราคากลางก็มีเงื่อนงำ จึงเป็นกรณีที่อาจทำให้เกิดความทางเสียหายแก่ทางราชการได้</a:t>
            </a:r>
          </a:p>
          <a:p>
            <a:pPr algn="thaiDist"/>
            <a:r>
              <a:rPr lang="th-TH" sz="1600" b="1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ทั้งนี้ อยู่ระหว่างการนำส่งข้อเท็จจริงและเอกสารพยานหลักฐานที่เกี่ยวข้องจากเทศบาลนครปากเกร็ด</a:t>
            </a:r>
            <a:br>
              <a:rPr lang="th-TH" sz="1600" b="1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600" b="1" spc="-2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หากตรวจสอบพบว่าเป็นกรณีที่มีลักษณะส่อไปในทางทุจริตในภาครัฐ สำนักงาน </a:t>
            </a:r>
            <a:r>
              <a:rPr lang="th-TH" sz="1600" b="1" spc="-20" dirty="0" err="1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ป.ป.ท.</a:t>
            </a:r>
            <a:r>
              <a:rPr lang="th-TH" sz="1600" b="1" spc="-2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 จะส่งเรื่องให้สำนักงาน ป.ป.ช.</a:t>
            </a:r>
            <a:br>
              <a:rPr lang="th-TH" sz="1600" b="1" spc="-20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1600" b="1" dirty="0" smtClean="0">
                <a:solidFill>
                  <a:schemeClr val="accent1">
                    <a:lumMod val="7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เพื่อดำเนินการตามอำนาจหน้าที่ต่อไป</a:t>
            </a:r>
            <a:endParaRPr lang="th-TH" sz="1600" dirty="0">
              <a:solidFill>
                <a:schemeClr val="accent1">
                  <a:lumMod val="7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626" y="1285875"/>
            <a:ext cx="64293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กองอำนวยการต่อต้านการทุจริต ลงพื้นที่แสวงหาข้อเท็จจริงและรวบรวมพยานหลักฐานเบื้องต้น</a:t>
            </a:r>
          </a:p>
          <a:p>
            <a:pPr algn="ctr"/>
            <a: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ณ สวนสมเด็จพระศรีนครินทร์ จังหวัดนนทบุรี</a:t>
            </a:r>
            <a:b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กรณี การก่อสร้างลานกีฬา (</a:t>
            </a:r>
            <a:r>
              <a:rPr lang="th-TH" b="1" dirty="0" err="1" smtClean="0">
                <a:solidFill>
                  <a:schemeClr val="accent1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ทุ่นจิ๊กซอว์</a:t>
            </a:r>
            <a: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ลอยน้ำผลิตจากพลาสติกคุณภาพสูง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HMW HDPE</a:t>
            </a:r>
            <a: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) </a:t>
            </a:r>
            <a:b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solidFill>
                  <a:schemeClr val="accent1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ของเทศบาลนครปากเกร็ด จังหวัดนนทบุรี</a:t>
            </a:r>
          </a:p>
          <a:p>
            <a:pPr algn="ctr"/>
            <a:endParaRPr lang="th-TH" b="1" dirty="0">
              <a:solidFill>
                <a:schemeClr val="accent1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2" name="Picture 2" descr="D:\2. กองอำนวยการต่อต้านการทุจริต\3. ปี 2566\3. มีนาคม\หมาเฝ้าบ้าน เทศบาลนครปากเกร็ด\S__1288192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7260" y="2466299"/>
            <a:ext cx="2667000" cy="2052965"/>
          </a:xfrm>
          <a:prstGeom prst="rect">
            <a:avLst/>
          </a:prstGeom>
          <a:noFill/>
        </p:spPr>
      </p:pic>
      <p:pic>
        <p:nvPicPr>
          <p:cNvPr id="5" name="Picture 3" descr="D:\2. กองอำนวยการต่อต้านการทุจริต\3. ปี 2566\3. มีนาคม\หมาเฝ้าบ้าน เทศบาลนครปากเกร็ด\S__12881924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83234" y="2476500"/>
            <a:ext cx="2595646" cy="2042160"/>
          </a:xfrm>
          <a:prstGeom prst="rect">
            <a:avLst/>
          </a:prstGeom>
          <a:noFill/>
        </p:spPr>
      </p:pic>
      <p:pic>
        <p:nvPicPr>
          <p:cNvPr id="6" name="Picture 4" descr="D:\2. กองอำนวยการต่อต้านการทุจริต\3. ปี 2566\3. มีนาคม\หมาเฝ้าบ้าน เทศบาลนครปากเกร็ด\S__12881923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7260" y="4558665"/>
            <a:ext cx="1478280" cy="1756362"/>
          </a:xfrm>
          <a:prstGeom prst="rect">
            <a:avLst/>
          </a:prstGeom>
          <a:noFill/>
        </p:spPr>
      </p:pic>
      <p:pic>
        <p:nvPicPr>
          <p:cNvPr id="7" name="Picture 5" descr="D:\2. กองอำนวยการต่อต้านการทุจริต\3. ปี 2566\3. มีนาคม\หมาเฝ้าบ้าน เทศบาลนครปากเกร็ด\S__12881924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59324" y="4560284"/>
            <a:ext cx="2372472" cy="1763363"/>
          </a:xfrm>
          <a:prstGeom prst="rect">
            <a:avLst/>
          </a:prstGeom>
          <a:noFill/>
        </p:spPr>
      </p:pic>
      <p:pic>
        <p:nvPicPr>
          <p:cNvPr id="8" name="Picture 6" descr="D:\2. กองอำนวยการต่อต้านการทุจริต\3. ปี 2566\3. มีนาคม\หมาเฝ้าบ้าน เทศบาลนครปากเกร็ด\S__12881924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435" y="4561386"/>
            <a:ext cx="1394825" cy="17774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80408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21</Words>
  <Application>Microsoft Office PowerPoint</Application>
  <PresentationFormat>กระดาษ A4 (210x297 มม.)</PresentationFormat>
  <Paragraphs>4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Office Theme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PaccAdmin</dc:creator>
  <cp:lastModifiedBy>DELL</cp:lastModifiedBy>
  <cp:revision>17</cp:revision>
  <dcterms:created xsi:type="dcterms:W3CDTF">2022-10-31T03:25:08Z</dcterms:created>
  <dcterms:modified xsi:type="dcterms:W3CDTF">2023-03-28T10:28:59Z</dcterms:modified>
</cp:coreProperties>
</file>